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90" r:id="rId2"/>
    <p:sldId id="293" r:id="rId3"/>
    <p:sldId id="294" r:id="rId4"/>
    <p:sldId id="295" r:id="rId5"/>
    <p:sldId id="297" r:id="rId6"/>
    <p:sldId id="296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0000"/>
    <a:srgbClr val="3614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5" d="100"/>
          <a:sy n="95" d="100"/>
        </p:scale>
        <p:origin x="-1254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F3BA5-A097-4E49-A2DA-2836BE542097}" type="datetimeFigureOut">
              <a:rPr lang="ru-RU" smtClean="0"/>
              <a:pPr/>
              <a:t>20.04.2023</a:t>
            </a:fld>
            <a:endParaRPr lang="ru-RU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FAA936-F786-4CF0-A07D-AD1482C92B7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F3BA5-A097-4E49-A2DA-2836BE542097}" type="datetimeFigureOut">
              <a:rPr lang="ru-RU" smtClean="0"/>
              <a:pPr/>
              <a:t>20.04.2023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AA936-F786-4CF0-A07D-AD1482C92B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F3BA5-A097-4E49-A2DA-2836BE542097}" type="datetimeFigureOut">
              <a:rPr lang="ru-RU" smtClean="0"/>
              <a:pPr/>
              <a:t>20.04.2023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AA936-F786-4CF0-A07D-AD1482C92B7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F3BA5-A097-4E49-A2DA-2836BE542097}" type="datetimeFigureOut">
              <a:rPr lang="ru-RU" smtClean="0"/>
              <a:pPr/>
              <a:t>20.04.2023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AA936-F786-4CF0-A07D-AD1482C92B7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F3BA5-A097-4E49-A2DA-2836BE542097}" type="datetimeFigureOut">
              <a:rPr lang="ru-RU" smtClean="0"/>
              <a:pPr/>
              <a:t>20.04.2023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AA936-F786-4CF0-A07D-AD1482C92B7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F3BA5-A097-4E49-A2DA-2836BE542097}" type="datetimeFigureOut">
              <a:rPr lang="ru-RU" smtClean="0"/>
              <a:pPr/>
              <a:t>20.04.2023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AA936-F786-4CF0-A07D-AD1482C92B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F3BA5-A097-4E49-A2DA-2836BE542097}" type="datetimeFigureOut">
              <a:rPr lang="ru-RU" smtClean="0"/>
              <a:pPr/>
              <a:t>20.04.2023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AA936-F786-4CF0-A07D-AD1482C92B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F3BA5-A097-4E49-A2DA-2836BE542097}" type="datetimeFigureOut">
              <a:rPr lang="ru-RU" smtClean="0"/>
              <a:pPr/>
              <a:t>20.04.2023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AA936-F786-4CF0-A07D-AD1482C92B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F3BA5-A097-4E49-A2DA-2836BE542097}" type="datetimeFigureOut">
              <a:rPr lang="ru-RU" smtClean="0"/>
              <a:pPr/>
              <a:t>20.04.2023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AA936-F786-4CF0-A07D-AD1482C92B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F3BA5-A097-4E49-A2DA-2836BE542097}" type="datetimeFigureOut">
              <a:rPr lang="ru-RU" smtClean="0"/>
              <a:pPr/>
              <a:t>20.04.2023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AA936-F786-4CF0-A07D-AD1482C92B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F3BA5-A097-4E49-A2DA-2836BE542097}" type="datetimeFigureOut">
              <a:rPr lang="ru-RU" smtClean="0"/>
              <a:pPr/>
              <a:t>20.04.2023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AA936-F786-4CF0-A07D-AD1482C92B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FE9F3BA5-A097-4E49-A2DA-2836BE542097}" type="datetimeFigureOut">
              <a:rPr lang="ru-RU" smtClean="0"/>
              <a:pPr/>
              <a:t>20.04.2023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3FAA936-F786-4CF0-A07D-AD1482C92B7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5699719"/>
          </a:xfrm>
        </p:spPr>
        <p:txBody>
          <a:bodyPr/>
          <a:lstStyle/>
          <a:p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   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en-US" sz="4400" i="1" dirty="0">
                <a:solidFill>
                  <a:srgbClr val="0000CC"/>
                </a:solidFill>
                <a:latin typeface="Arial" charset="0"/>
                <a:cs typeface="Arial" charset="0"/>
              </a:rPr>
              <a:t/>
            </a:r>
            <a:br>
              <a:rPr lang="en-US" sz="4400" i="1" dirty="0">
                <a:solidFill>
                  <a:srgbClr val="0000CC"/>
                </a:solidFill>
                <a:latin typeface="Arial" charset="0"/>
                <a:cs typeface="Arial" charset="0"/>
              </a:rPr>
            </a:br>
            <a:endParaRPr lang="ru-RU" sz="4400" dirty="0"/>
          </a:p>
        </p:txBody>
      </p:sp>
      <p:pic>
        <p:nvPicPr>
          <p:cNvPr id="1026" name="Picture 2" descr="C:\Users\Маргарита\Desktop\ВИКТОРИНА СОЗВЕЗДИ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748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83568" y="2204864"/>
            <a:ext cx="820891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i="1" dirty="0" smtClean="0">
                <a:solidFill>
                  <a:srgbClr val="2F5897">
                    <a:lumMod val="75000"/>
                  </a:srgbClr>
                </a:solidFill>
              </a:rPr>
              <a:t>Приложение 4</a:t>
            </a:r>
          </a:p>
          <a:p>
            <a:pPr lvl="0" algn="ctr"/>
            <a:r>
              <a:rPr lang="en-US" sz="2400" b="1" dirty="0" smtClean="0">
                <a:solidFill>
                  <a:srgbClr val="2F5897">
                    <a:lumMod val="75000"/>
                  </a:srgbClr>
                </a:solidFill>
              </a:rPr>
              <a:t>II </a:t>
            </a:r>
            <a:r>
              <a:rPr lang="ru-RU" sz="2400" b="1" dirty="0" smtClean="0">
                <a:solidFill>
                  <a:srgbClr val="2F5897">
                    <a:lumMod val="75000"/>
                  </a:srgbClr>
                </a:solidFill>
              </a:rPr>
              <a:t>межрегиональной викторины</a:t>
            </a:r>
            <a:r>
              <a:rPr lang="ru-RU" sz="2400" b="1" dirty="0">
                <a:solidFill>
                  <a:srgbClr val="2F5897">
                    <a:lumMod val="75000"/>
                  </a:srgbClr>
                </a:solidFill>
              </a:rPr>
              <a:t/>
            </a:r>
            <a:br>
              <a:rPr lang="ru-RU" sz="2400" b="1" dirty="0">
                <a:solidFill>
                  <a:srgbClr val="2F5897">
                    <a:lumMod val="75000"/>
                  </a:srgbClr>
                </a:solidFill>
              </a:rPr>
            </a:br>
            <a:r>
              <a:rPr lang="ru-RU" sz="2400" b="1" dirty="0">
                <a:solidFill>
                  <a:srgbClr val="FF0000"/>
                </a:solidFill>
              </a:rPr>
              <a:t>«</a:t>
            </a:r>
            <a:r>
              <a:rPr lang="ru-RU" sz="2400" b="1" dirty="0" smtClean="0">
                <a:solidFill>
                  <a:srgbClr val="FF0000"/>
                </a:solidFill>
              </a:rPr>
              <a:t>Знайте, </a:t>
            </a:r>
            <a:r>
              <a:rPr lang="ru-RU" sz="2400" b="1" dirty="0">
                <a:solidFill>
                  <a:srgbClr val="FF0000"/>
                </a:solidFill>
              </a:rPr>
              <a:t>каким он парнем </a:t>
            </a:r>
            <a:r>
              <a:rPr lang="ru-RU" sz="2400" b="1" dirty="0" smtClean="0">
                <a:solidFill>
                  <a:srgbClr val="FF0000"/>
                </a:solidFill>
              </a:rPr>
              <a:t>был»</a:t>
            </a:r>
          </a:p>
          <a:p>
            <a:pPr lvl="0" algn="ctr"/>
            <a:r>
              <a:rPr lang="ru-RU" sz="2400" b="1" dirty="0" smtClean="0">
                <a:solidFill>
                  <a:srgbClr val="002060"/>
                </a:solidFill>
              </a:rPr>
              <a:t>Межрегионального проекта «</a:t>
            </a:r>
            <a:r>
              <a:rPr lang="ru-RU" sz="2400" b="1" dirty="0" err="1" smtClean="0">
                <a:solidFill>
                  <a:srgbClr val="002060"/>
                </a:solidFill>
              </a:rPr>
              <a:t>Беляевские</a:t>
            </a:r>
            <a:r>
              <a:rPr lang="ru-RU" sz="2400" b="1" dirty="0" smtClean="0">
                <a:solidFill>
                  <a:srgbClr val="002060"/>
                </a:solidFill>
              </a:rPr>
              <a:t> чтения»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168081"/>
      </p:ext>
    </p:extLst>
  </p:cSld>
  <p:clrMapOvr>
    <a:masterClrMapping/>
  </p:clrMapOvr>
  <p:transition spd="slow" advTm="4029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5699719"/>
          </a:xfrm>
        </p:spPr>
        <p:txBody>
          <a:bodyPr/>
          <a:lstStyle/>
          <a:p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   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en-US" sz="4400" i="1" dirty="0">
                <a:solidFill>
                  <a:srgbClr val="0000CC"/>
                </a:solidFill>
                <a:latin typeface="Arial" charset="0"/>
                <a:cs typeface="Arial" charset="0"/>
              </a:rPr>
              <a:t/>
            </a:r>
            <a:br>
              <a:rPr lang="en-US" sz="4400" i="1" dirty="0">
                <a:solidFill>
                  <a:srgbClr val="0000CC"/>
                </a:solidFill>
                <a:latin typeface="Arial" charset="0"/>
                <a:cs typeface="Arial" charset="0"/>
              </a:rPr>
            </a:br>
            <a:endParaRPr lang="ru-RU" sz="4400" dirty="0"/>
          </a:p>
        </p:txBody>
      </p:sp>
      <p:pic>
        <p:nvPicPr>
          <p:cNvPr id="1026" name="Picture 2" descr="C:\Users\Маргарита\Desktop\ВИКТОРИНА СОЗВЕЗДИ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7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948264" y="3068960"/>
            <a:ext cx="5760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59633" y="805354"/>
            <a:ext cx="216023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44625"/>
            <a:ext cx="50943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 smtClean="0">
                <a:solidFill>
                  <a:srgbClr val="002060"/>
                </a:solidFill>
              </a:rPr>
              <a:t>ВОПРОСЫ</a:t>
            </a:r>
          </a:p>
          <a:p>
            <a:pPr lvl="0" algn="ctr"/>
            <a:r>
              <a:rPr lang="en-US" b="1" dirty="0" smtClean="0">
                <a:solidFill>
                  <a:srgbClr val="002060"/>
                </a:solidFill>
              </a:rPr>
              <a:t>II</a:t>
            </a:r>
            <a:r>
              <a:rPr lang="ru-RU" b="1" dirty="0" smtClean="0">
                <a:solidFill>
                  <a:srgbClr val="002060"/>
                </a:solidFill>
              </a:rPr>
              <a:t> межрегиональной викторины</a:t>
            </a:r>
            <a:r>
              <a:rPr lang="ru-RU" b="1" dirty="0">
                <a:solidFill>
                  <a:srgbClr val="002060"/>
                </a:solidFill>
              </a:rPr>
              <a:t/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>«</a:t>
            </a:r>
            <a:r>
              <a:rPr lang="ru-RU" b="1" dirty="0" smtClean="0">
                <a:solidFill>
                  <a:srgbClr val="FF0000"/>
                </a:solidFill>
              </a:rPr>
              <a:t>Знайте, </a:t>
            </a:r>
            <a:r>
              <a:rPr lang="ru-RU" b="1" dirty="0">
                <a:solidFill>
                  <a:srgbClr val="FF0000"/>
                </a:solidFill>
              </a:rPr>
              <a:t>каким он парнем был»</a:t>
            </a:r>
          </a:p>
        </p:txBody>
      </p:sp>
      <p:sp>
        <p:nvSpPr>
          <p:cNvPr id="4" name="Прямоугольник 3"/>
          <p:cNvSpPr/>
          <p:nvPr/>
        </p:nvSpPr>
        <p:spPr>
          <a:xfrm rot="20434607">
            <a:off x="51240" y="1270770"/>
            <a:ext cx="369817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b="1" dirty="0" smtClean="0">
                <a:solidFill>
                  <a:srgbClr val="002060"/>
                </a:solidFill>
              </a:rPr>
              <a:t>Дата </a:t>
            </a:r>
            <a:r>
              <a:rPr lang="ru-RU" b="1" dirty="0">
                <a:solidFill>
                  <a:srgbClr val="002060"/>
                </a:solidFill>
              </a:rPr>
              <a:t>рождения и место рождения лётчика-космонавта Героя Советского Союза </a:t>
            </a:r>
            <a:r>
              <a:rPr lang="ru-RU" b="1" dirty="0" smtClean="0">
                <a:solidFill>
                  <a:srgbClr val="002060"/>
                </a:solidFill>
              </a:rPr>
              <a:t>                    Юрия </a:t>
            </a:r>
            <a:r>
              <a:rPr lang="ru-RU" b="1" dirty="0">
                <a:solidFill>
                  <a:srgbClr val="002060"/>
                </a:solidFill>
              </a:rPr>
              <a:t>Алексеевича </a:t>
            </a:r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     Гагарина?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" name="Picture 2" descr="C:\Users\Маргарита\Desktop\СЛЁТ И КОНКУРСЫ\ГАГАРИН\2.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295441"/>
            <a:ext cx="2592288" cy="3547037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Маргарита\Desktop\все на рабочем столе\СЛЁТ И КОНКУРСЫ\ГАГАРИН\3. ШК. ГОДЫ ( ГЖАТСК 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629" y="3447194"/>
            <a:ext cx="4575371" cy="2814955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2677365"/>
      </p:ext>
    </p:extLst>
  </p:cSld>
  <p:clrMapOvr>
    <a:masterClrMapping/>
  </p:clrMapOvr>
  <p:transition spd="slow" advTm="4029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5699719"/>
          </a:xfrm>
        </p:spPr>
        <p:txBody>
          <a:bodyPr/>
          <a:lstStyle/>
          <a:p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   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en-US" sz="4400" i="1" dirty="0">
                <a:solidFill>
                  <a:srgbClr val="0000CC"/>
                </a:solidFill>
                <a:latin typeface="Arial" charset="0"/>
                <a:cs typeface="Arial" charset="0"/>
              </a:rPr>
              <a:t/>
            </a:r>
            <a:br>
              <a:rPr lang="en-US" sz="4400" i="1" dirty="0">
                <a:solidFill>
                  <a:srgbClr val="0000CC"/>
                </a:solidFill>
                <a:latin typeface="Arial" charset="0"/>
                <a:cs typeface="Arial" charset="0"/>
              </a:rPr>
            </a:br>
            <a:endParaRPr lang="ru-RU" sz="4400" dirty="0"/>
          </a:p>
        </p:txBody>
      </p:sp>
      <p:pic>
        <p:nvPicPr>
          <p:cNvPr id="1026" name="Picture 2" descr="C:\Users\Маргарита\Desktop\ВИКТОРИНА СОЗВЕЗДИ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394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948264" y="3068960"/>
            <a:ext cx="5760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Маргарита\Desktop\СЛЁТ И КОНКУРСЫ\ГАГАРИН\4. гагарин в училище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09314"/>
            <a:ext cx="2534111" cy="3604801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4077072"/>
            <a:ext cx="36358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5</a:t>
            </a:r>
            <a:r>
              <a:rPr lang="ru-RU" b="1" dirty="0" smtClean="0">
                <a:solidFill>
                  <a:srgbClr val="002060"/>
                </a:solidFill>
              </a:rPr>
              <a:t>. В </a:t>
            </a:r>
            <a:r>
              <a:rPr lang="ru-RU" b="1" dirty="0">
                <a:solidFill>
                  <a:srgbClr val="002060"/>
                </a:solidFill>
              </a:rPr>
              <a:t>каком городе и  когда Юрий Гагарин занимался в </a:t>
            </a:r>
            <a:r>
              <a:rPr lang="ru-RU" b="1" dirty="0" smtClean="0">
                <a:solidFill>
                  <a:srgbClr val="002060"/>
                </a:solidFill>
              </a:rPr>
              <a:t>аэроклубе?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30394" y="5085184"/>
            <a:ext cx="41703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6</a:t>
            </a:r>
            <a:r>
              <a:rPr lang="ru-RU" b="1" dirty="0" smtClean="0">
                <a:solidFill>
                  <a:srgbClr val="002060"/>
                </a:solidFill>
              </a:rPr>
              <a:t>. Название </a:t>
            </a:r>
            <a:r>
              <a:rPr lang="ru-RU" b="1" dirty="0">
                <a:solidFill>
                  <a:srgbClr val="002060"/>
                </a:solidFill>
              </a:rPr>
              <a:t>самолета, на котором </a:t>
            </a:r>
            <a:r>
              <a:rPr lang="ru-RU" b="1" dirty="0" smtClean="0">
                <a:solidFill>
                  <a:srgbClr val="002060"/>
                </a:solidFill>
              </a:rPr>
              <a:t>                       Юрий </a:t>
            </a:r>
            <a:r>
              <a:rPr lang="ru-RU" b="1" dirty="0">
                <a:solidFill>
                  <a:srgbClr val="002060"/>
                </a:solidFill>
              </a:rPr>
              <a:t>Гагарин совершил первый самостоятельный </a:t>
            </a:r>
            <a:r>
              <a:rPr lang="ru-RU" b="1" dirty="0" smtClean="0">
                <a:solidFill>
                  <a:srgbClr val="002060"/>
                </a:solidFill>
              </a:rPr>
              <a:t>полет? Сколько часов налетал Гагарин до службы в армии?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" name="Picture 2" descr="C:\Users\Маргарита\Desktop\все на рабочем столе\СЛЁТ И КОНКУРСЫ\ГАГАРИН\7. ОРЕНБУРГ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47761"/>
            <a:ext cx="4254165" cy="4595346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 flipH="1">
            <a:off x="4541606" y="5085184"/>
            <a:ext cx="4572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rgbClr val="002060"/>
                </a:solidFill>
              </a:rPr>
              <a:t>7.1.  Сколько космонавтов училось в этом лётном училище? Назови их.</a:t>
            </a:r>
          </a:p>
          <a:p>
            <a:pPr lvl="0"/>
            <a:r>
              <a:rPr lang="ru-RU" b="1" dirty="0" smtClean="0">
                <a:solidFill>
                  <a:srgbClr val="002060"/>
                </a:solidFill>
              </a:rPr>
              <a:t>7.2. 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В каком </a:t>
            </a:r>
            <a:r>
              <a:rPr lang="ru-RU" b="1" dirty="0">
                <a:solidFill>
                  <a:srgbClr val="002060"/>
                </a:solidFill>
              </a:rPr>
              <a:t>х</a:t>
            </a:r>
            <a:r>
              <a:rPr lang="ru-RU" b="1" dirty="0" smtClean="0">
                <a:solidFill>
                  <a:srgbClr val="002060"/>
                </a:solidFill>
              </a:rPr>
              <a:t>удожественном фильме об этом училище сказано: «взлёт-посадка»?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677365"/>
      </p:ext>
    </p:extLst>
  </p:cSld>
  <p:clrMapOvr>
    <a:masterClrMapping/>
  </p:clrMapOvr>
  <p:transition spd="slow" advTm="4029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5699719"/>
          </a:xfrm>
        </p:spPr>
        <p:txBody>
          <a:bodyPr/>
          <a:lstStyle/>
          <a:p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   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en-US" sz="4400" i="1" dirty="0">
                <a:solidFill>
                  <a:srgbClr val="0000CC"/>
                </a:solidFill>
                <a:latin typeface="Arial" charset="0"/>
                <a:cs typeface="Arial" charset="0"/>
              </a:rPr>
              <a:t/>
            </a:r>
            <a:br>
              <a:rPr lang="en-US" sz="4400" i="1" dirty="0">
                <a:solidFill>
                  <a:srgbClr val="0000CC"/>
                </a:solidFill>
                <a:latin typeface="Arial" charset="0"/>
                <a:cs typeface="Arial" charset="0"/>
              </a:rPr>
            </a:br>
            <a:endParaRPr lang="ru-RU" sz="4400" dirty="0"/>
          </a:p>
        </p:txBody>
      </p:sp>
      <p:pic>
        <p:nvPicPr>
          <p:cNvPr id="1026" name="Picture 2" descr="C:\Users\Маргарита\Desktop\ВИКТОРИНА СОЗВЕЗДИ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948264" y="3068960"/>
            <a:ext cx="5760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3369" y="116632"/>
            <a:ext cx="630356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8</a:t>
            </a:r>
            <a:r>
              <a:rPr lang="ru-RU" b="1" dirty="0" smtClean="0">
                <a:solidFill>
                  <a:srgbClr val="002060"/>
                </a:solidFill>
              </a:rPr>
              <a:t>. Название космического </a:t>
            </a:r>
            <a:r>
              <a:rPr lang="ru-RU" b="1" dirty="0" smtClean="0">
                <a:solidFill>
                  <a:srgbClr val="002060"/>
                </a:solidFill>
              </a:rPr>
              <a:t>корабля 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на </a:t>
            </a:r>
            <a:r>
              <a:rPr lang="ru-RU" b="1" dirty="0" smtClean="0">
                <a:solidFill>
                  <a:srgbClr val="002060"/>
                </a:solidFill>
              </a:rPr>
              <a:t>котором </a:t>
            </a:r>
            <a:r>
              <a:rPr lang="ru-RU" b="1" dirty="0" smtClean="0">
                <a:solidFill>
                  <a:srgbClr val="002060"/>
                </a:solidFill>
              </a:rPr>
              <a:t>летал Юрий </a:t>
            </a:r>
            <a:r>
              <a:rPr lang="ru-RU" b="1" dirty="0" smtClean="0">
                <a:solidFill>
                  <a:srgbClr val="002060"/>
                </a:solidFill>
              </a:rPr>
              <a:t>Гагарин? </a:t>
            </a:r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Дата</a:t>
            </a:r>
            <a:r>
              <a:rPr lang="ru-RU" b="1" dirty="0">
                <a:solidFill>
                  <a:srgbClr val="002060"/>
                </a:solidFill>
              </a:rPr>
              <a:t>, время и место </a:t>
            </a:r>
            <a:r>
              <a:rPr lang="ru-RU" b="1" dirty="0" smtClean="0">
                <a:solidFill>
                  <a:srgbClr val="002060"/>
                </a:solidFill>
              </a:rPr>
              <a:t>старта?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Продолжительность </a:t>
            </a:r>
            <a:r>
              <a:rPr lang="ru-RU" b="1" dirty="0" smtClean="0">
                <a:solidFill>
                  <a:srgbClr val="002060"/>
                </a:solidFill>
              </a:rPr>
              <a:t>полёта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и количество витков вокруг </a:t>
            </a:r>
            <a:r>
              <a:rPr lang="ru-RU" b="1" dirty="0" smtClean="0">
                <a:solidFill>
                  <a:srgbClr val="002060"/>
                </a:solidFill>
              </a:rPr>
              <a:t>Земли</a:t>
            </a:r>
            <a:r>
              <a:rPr lang="ru-RU" b="1" dirty="0" smtClean="0">
                <a:solidFill>
                  <a:srgbClr val="002060"/>
                </a:solidFill>
              </a:rPr>
              <a:t>?</a:t>
            </a:r>
          </a:p>
          <a:p>
            <a:r>
              <a:rPr lang="ru-RU" b="1" dirty="0">
                <a:solidFill>
                  <a:srgbClr val="002060"/>
                </a:solidFill>
              </a:rPr>
              <a:t> Дата, время и место </a:t>
            </a:r>
            <a:r>
              <a:rPr lang="ru-RU" b="1" dirty="0" smtClean="0">
                <a:solidFill>
                  <a:srgbClr val="002060"/>
                </a:solidFill>
              </a:rPr>
              <a:t>приземления ?</a:t>
            </a:r>
            <a:endParaRPr lang="ru-RU" b="1" dirty="0">
              <a:solidFill>
                <a:srgbClr val="002060"/>
              </a:solidFill>
            </a:endParaRPr>
          </a:p>
          <a:p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Picture 2" descr="C:\Users\Маргарита\Desktop\все на рабочем столе\СЛЁТ И КОНКУРСЫ\ГАГАРИН\9. нов о полёте гагар 12.04.61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392" y="1021988"/>
            <a:ext cx="4903238" cy="3343116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Маргарита\Desktop\СЛЁТ И КОНКУРСЫ\ГАГАРИН\10.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68960"/>
            <a:ext cx="4824536" cy="3241813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2677365"/>
      </p:ext>
    </p:extLst>
  </p:cSld>
  <p:clrMapOvr>
    <a:masterClrMapping/>
  </p:clrMapOvr>
  <p:transition spd="slow" advTm="4029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5699719"/>
          </a:xfrm>
        </p:spPr>
        <p:txBody>
          <a:bodyPr/>
          <a:lstStyle/>
          <a:p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   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en-US" sz="4400" i="1" dirty="0">
                <a:solidFill>
                  <a:srgbClr val="0000CC"/>
                </a:solidFill>
                <a:latin typeface="Arial" charset="0"/>
                <a:cs typeface="Arial" charset="0"/>
              </a:rPr>
              <a:t/>
            </a:r>
            <a:br>
              <a:rPr lang="en-US" sz="4400" i="1" dirty="0">
                <a:solidFill>
                  <a:srgbClr val="0000CC"/>
                </a:solidFill>
                <a:latin typeface="Arial" charset="0"/>
                <a:cs typeface="Arial" charset="0"/>
              </a:rPr>
            </a:br>
            <a:endParaRPr lang="ru-RU" sz="4400" dirty="0"/>
          </a:p>
        </p:txBody>
      </p:sp>
      <p:pic>
        <p:nvPicPr>
          <p:cNvPr id="1026" name="Picture 2" descr="C:\Users\Маргарита\Desktop\ВИКТОРИНА СОЗВЕЗДИ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70" y="-1"/>
            <a:ext cx="9144000" cy="6887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948264" y="3068960"/>
            <a:ext cx="5760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4098" name="Picture 2" descr="C:\Users\Маргарита\Desktop\СЛЁТ И КОНКУРСЫ\ГАГАРИН\11. НЕСК ЧАСОВ ПОСЛЕ ПОЛЁТ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0"/>
            <a:ext cx="3882863" cy="4653135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Маргарита\Desktop\все на рабочем столе\СЛЁТ И КОНКУРСЫ\ГАГАРИН\12. РАДОСТЬ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277" y="0"/>
            <a:ext cx="3408407" cy="4725144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Маргарита\Desktop\СЛЁТ И КОНКУРСЫ\ГАГАРИН\13. БОЛГАРИЯ, ПОДАР БОЛГ ПИОНЕР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165" y="3443805"/>
            <a:ext cx="2523923" cy="3443808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2677365"/>
      </p:ext>
    </p:extLst>
  </p:cSld>
  <p:clrMapOvr>
    <a:masterClrMapping/>
  </p:clrMapOvr>
  <p:transition spd="slow" advTm="4029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5699719"/>
          </a:xfrm>
        </p:spPr>
        <p:txBody>
          <a:bodyPr/>
          <a:lstStyle/>
          <a:p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   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en-US" sz="4400" i="1" dirty="0">
                <a:solidFill>
                  <a:srgbClr val="0000CC"/>
                </a:solidFill>
                <a:latin typeface="Arial" charset="0"/>
                <a:cs typeface="Arial" charset="0"/>
              </a:rPr>
              <a:t/>
            </a:r>
            <a:br>
              <a:rPr lang="en-US" sz="4400" i="1" dirty="0">
                <a:solidFill>
                  <a:srgbClr val="0000CC"/>
                </a:solidFill>
                <a:latin typeface="Arial" charset="0"/>
                <a:cs typeface="Arial" charset="0"/>
              </a:rPr>
            </a:br>
            <a:endParaRPr lang="ru-RU" sz="4400" dirty="0"/>
          </a:p>
        </p:txBody>
      </p:sp>
      <p:pic>
        <p:nvPicPr>
          <p:cNvPr id="1026" name="Picture 2" descr="C:\Users\Маргарита\Desktop\ВИКТОРИНА СОЗВЕЗДИ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1" y="-24169"/>
            <a:ext cx="9144000" cy="6748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948264" y="3068960"/>
            <a:ext cx="5760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169277"/>
            <a:ext cx="15121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756" y="60320"/>
            <a:ext cx="2947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688" fontAlgn="base">
              <a:spcBef>
                <a:spcPct val="0"/>
              </a:spcBef>
              <a:spcAft>
                <a:spcPct val="0"/>
              </a:spcAft>
            </a:pPr>
            <a:r>
              <a:rPr lang="ru-RU" sz="1600" i="1" dirty="0">
                <a:solidFill>
                  <a:srgbClr val="0000CC"/>
                </a:solidFill>
                <a:latin typeface="Arial" charset="0"/>
                <a:cs typeface="Arial" charset="0"/>
              </a:rPr>
              <a:t>®</a:t>
            </a:r>
            <a:endParaRPr lang="en-US" sz="1600" i="1" dirty="0">
              <a:solidFill>
                <a:srgbClr val="0000CC"/>
              </a:solidFill>
              <a:latin typeface="Arial" charset="0"/>
              <a:cs typeface="Arial" charset="0"/>
            </a:endParaRPr>
          </a:p>
        </p:txBody>
      </p:sp>
      <p:pic>
        <p:nvPicPr>
          <p:cNvPr id="5122" name="Picture 2" descr="C:\Users\Маргарита\Desktop\СЛЁТ И КОНКУРСЫ\ГАГАРИН\14 Место гибели Гагарин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74" y="214290"/>
            <a:ext cx="6065480" cy="3988345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28596" y="4500570"/>
            <a:ext cx="53285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15. Кто написал стихи </a:t>
            </a:r>
            <a:r>
              <a:rPr lang="ru-RU" b="1" dirty="0">
                <a:solidFill>
                  <a:srgbClr val="002060"/>
                </a:solidFill>
              </a:rPr>
              <a:t>и </a:t>
            </a:r>
            <a:r>
              <a:rPr lang="ru-RU" b="1" dirty="0" smtClean="0">
                <a:solidFill>
                  <a:srgbClr val="002060"/>
                </a:solidFill>
              </a:rPr>
              <a:t>музыку песни, в которой есть такие слова: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ru-RU" b="1" i="1" dirty="0" smtClean="0">
                <a:solidFill>
                  <a:srgbClr val="002060"/>
                </a:solidFill>
              </a:rPr>
              <a:t>«Знайте</a:t>
            </a:r>
            <a:r>
              <a:rPr lang="ru-RU" b="1" i="1" dirty="0">
                <a:solidFill>
                  <a:srgbClr val="002060"/>
                </a:solidFill>
              </a:rPr>
              <a:t>, каким он парнем был </a:t>
            </a:r>
            <a:r>
              <a:rPr lang="ru-RU" b="1" i="1" dirty="0" smtClean="0">
                <a:solidFill>
                  <a:srgbClr val="002060"/>
                </a:solidFill>
              </a:rPr>
              <a:t>–</a:t>
            </a:r>
            <a:endParaRPr lang="ru-RU" b="1" i="1" dirty="0">
              <a:solidFill>
                <a:srgbClr val="002060"/>
              </a:solidFill>
            </a:endParaRPr>
          </a:p>
          <a:p>
            <a:r>
              <a:rPr lang="ru-RU" b="1" i="1" dirty="0">
                <a:solidFill>
                  <a:srgbClr val="002060"/>
                </a:solidFill>
              </a:rPr>
              <a:t>Тот, кто тропку звёздную открыл.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Пламень был и гром, замер космодром,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И сказал негромко он</a:t>
            </a:r>
            <a:r>
              <a:rPr lang="ru-RU" b="1" i="1" dirty="0" smtClean="0">
                <a:solidFill>
                  <a:srgbClr val="002060"/>
                </a:solidFill>
              </a:rPr>
              <a:t>...»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Кто был первым исполнителем этой песни?</a:t>
            </a:r>
          </a:p>
          <a:p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677365"/>
      </p:ext>
    </p:extLst>
  </p:cSld>
  <p:clrMapOvr>
    <a:masterClrMapping/>
  </p:clrMapOvr>
  <p:transition spd="slow" advTm="4029">
    <p:cover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1620</TotalTime>
  <Words>172</Words>
  <Application>Microsoft Office PowerPoint</Application>
  <PresentationFormat>Экран (4:3)</PresentationFormat>
  <Paragraphs>30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Исполнительная</vt:lpstr>
      <vt:lpstr>      </vt:lpstr>
      <vt:lpstr>      </vt:lpstr>
      <vt:lpstr>      </vt:lpstr>
      <vt:lpstr>      </vt:lpstr>
      <vt:lpstr>      </vt:lpstr>
      <vt:lpstr> 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Стратегия развития региональных продаж</dc:title>
  <dc:creator>Сулимов Сергей Андрианович</dc:creator>
  <cp:lastModifiedBy>Маргарита</cp:lastModifiedBy>
  <cp:revision>126</cp:revision>
  <dcterms:created xsi:type="dcterms:W3CDTF">2016-02-03T15:05:36Z</dcterms:created>
  <dcterms:modified xsi:type="dcterms:W3CDTF">2023-04-19T22:43:30Z</dcterms:modified>
</cp:coreProperties>
</file>